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0AC"/>
    <a:srgbClr val="A37A74"/>
    <a:srgbClr val="E49273"/>
    <a:srgbClr val="2B4570"/>
    <a:srgbClr val="A8D0DB"/>
    <a:srgbClr val="FF7E79"/>
    <a:srgbClr val="FFD579"/>
    <a:srgbClr val="FAA613"/>
    <a:srgbClr val="FF2600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/>
    <p:restoredTop sz="94698"/>
  </p:normalViewPr>
  <p:slideViewPr>
    <p:cSldViewPr snapToGrid="0" snapToObjects="1">
      <p:cViewPr varScale="1">
        <p:scale>
          <a:sx n="88" d="100"/>
          <a:sy n="88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C7BD-D4BC-EF4D-9624-593FBC120BF8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3B7834-42EC-A249-8A62-5B8D1E618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3B7834-42EC-A249-8A62-5B8D1E6181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1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03ED-FFAB-564B-BFDD-681E466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67C19-CAC2-A642-A6A9-374E4E132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D0BCE-88C1-9E46-A843-3EADD817C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3C580-DE5D-1540-A975-103EF6D9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A3C36-41FC-DA41-BFEF-B57D9989E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A330-25B0-994B-A74C-8EE7D16B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D1D1E-2592-2D40-AC3F-F7A252DB3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7A65-3A35-EF4E-BAB3-9237C42E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9071A-BF85-1F45-AC15-B04F914E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E8195-A0BE-0F4E-AA58-7C59F4AB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2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68555-147C-204C-A1F1-A026983B2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42F96-3D93-F646-96D1-A430816A5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2F5FF-5B5D-E240-92BC-A3E9399A1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5B1D7-63F3-1549-98F4-E6E8658E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0EC94-E376-E14B-8E3A-4C01A4AC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2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B55B-E1B4-0543-891E-E72A221F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307C-D663-D347-81F3-87504D3A9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77B9A-1855-494A-A880-01C21FED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0693F-F0C1-3541-A1EA-A79BDEE1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24E99-EE8B-3D44-B29F-78BC3196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0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DE35-6A95-764E-969A-283083EB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A4A18-0D58-B342-B35A-399D0E526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5CA9B-E1F8-9F46-96E7-85D91F66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E7BB3-3857-1A4C-B042-27E42604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BFC71-0D88-C347-A126-37B8C56D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6472-D030-9C4C-83E3-C7F9A20DD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D48B4-333B-B14F-BD38-55F282D15D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AD0E0-8F51-1C46-8B74-A6BDAC0CD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81E3E-D7EF-0D40-963D-AA92C6774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90428-26E9-3140-BC42-0375990F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D0C08-B0F7-8943-97EA-19AF1351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7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3C4A-C03F-7446-B791-59C3BBE45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F4D94-8118-DE49-8B82-4C50E23C4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413EF-2DC1-5344-8F9F-11F3B0112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0EE0D-FF1E-2543-8CFB-6C651BE52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29ADFB-A8E4-BC45-AE31-0D23FDBFF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A48ED-B0E7-EE45-AC07-99C819F3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58BF3-72CC-364E-8D20-E06E6B5C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0B0CC-35CD-6645-B0F9-43F1E978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1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4B8A-594B-D340-B0DC-A6F57292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F8240-3E03-F84E-B072-9F3E6BDF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567C8-9B04-164B-8688-618CF250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EDD84-B97B-8D4B-87EF-401AD1F24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9992A5-B061-E043-B9D3-A9BFF0C6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79F70-7CAC-214F-BDEF-BB51630A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B10CB-839D-134A-AB16-3094538C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0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6815-9CB6-9641-82BE-A552C297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36B7C-7FE8-FE46-8A03-8E75611CA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43B37-7715-E44D-8A3A-CE4D8817F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C7EF7-577C-7044-9BA4-C8C472088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869AC-386F-7B4B-8C6D-7AF6DEB13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5B6BD-02D6-5F41-A839-FE470977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1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623C-B139-CE4A-BC70-BC6CCEE93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A1CEF-4BD5-C84D-9EF3-0D77D54C6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9607D-CF3D-F349-A24F-729CF6C43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B5D57-3A1B-3A49-A091-E6D361B9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99EAB-26D9-C645-A468-D352CE70D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0DD17-1BE8-644F-B6FA-52CD0606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65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A61758-F9DF-8644-A2FD-6B2874B2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D5F65-E0EF-E947-A5A5-A25A0DC49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B3325-9797-684E-8043-0E8CC087C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96249-89B7-C948-806F-C927A133A2A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1C455-6852-E345-9026-789E8B1BB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B39D6-B657-8542-A4FE-8A640C55B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327FF-ECE6-B84A-80AA-313D2644D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21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147">
            <a:extLst>
              <a:ext uri="{FF2B5EF4-FFF2-40B4-BE49-F238E27FC236}">
                <a16:creationId xmlns:a16="http://schemas.microsoft.com/office/drawing/2014/main" id="{C92A1934-3457-4A48-A1A8-8C05DF5F365C}"/>
              </a:ext>
            </a:extLst>
          </p:cNvPr>
          <p:cNvSpPr/>
          <p:nvPr/>
        </p:nvSpPr>
        <p:spPr>
          <a:xfrm>
            <a:off x="4511365" y="1314450"/>
            <a:ext cx="2375210" cy="28003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11BB4F-07F3-FA48-935D-61EA42D9FCFE}"/>
              </a:ext>
            </a:extLst>
          </p:cNvPr>
          <p:cNvSpPr txBox="1"/>
          <p:nvPr/>
        </p:nvSpPr>
        <p:spPr>
          <a:xfrm>
            <a:off x="5053559" y="2252960"/>
            <a:ext cx="1290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Course Front End Scheduler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0BD7DD-802E-9D43-9634-1DF7EC0527D1}"/>
              </a:ext>
            </a:extLst>
          </p:cNvPr>
          <p:cNvCxnSpPr>
            <a:cxnSpLocks/>
          </p:cNvCxnSpPr>
          <p:nvPr/>
        </p:nvCxnSpPr>
        <p:spPr>
          <a:xfrm>
            <a:off x="3543298" y="1840715"/>
            <a:ext cx="968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11001A-483E-9843-A923-E110EA2982B9}"/>
              </a:ext>
            </a:extLst>
          </p:cNvPr>
          <p:cNvCxnSpPr>
            <a:cxnSpLocks/>
          </p:cNvCxnSpPr>
          <p:nvPr/>
        </p:nvCxnSpPr>
        <p:spPr>
          <a:xfrm>
            <a:off x="3555840" y="2714625"/>
            <a:ext cx="968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EA81D1-22DE-0D4D-92E4-7B867C95ED76}"/>
              </a:ext>
            </a:extLst>
          </p:cNvPr>
          <p:cNvCxnSpPr>
            <a:cxnSpLocks/>
          </p:cNvCxnSpPr>
          <p:nvPr/>
        </p:nvCxnSpPr>
        <p:spPr>
          <a:xfrm>
            <a:off x="3543298" y="3649874"/>
            <a:ext cx="968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97B548-FC0F-CE4D-8A1E-0833BBD0FD45}"/>
              </a:ext>
            </a:extLst>
          </p:cNvPr>
          <p:cNvSpPr txBox="1"/>
          <p:nvPr/>
        </p:nvSpPr>
        <p:spPr>
          <a:xfrm>
            <a:off x="2310709" y="1579105"/>
            <a:ext cx="12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Course </a:t>
            </a:r>
          </a:p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F0617-24F6-0842-AFD4-3697C9D3AC97}"/>
              </a:ext>
            </a:extLst>
          </p:cNvPr>
          <p:cNvSpPr txBox="1"/>
          <p:nvPr/>
        </p:nvSpPr>
        <p:spPr>
          <a:xfrm>
            <a:off x="2310710" y="2453015"/>
            <a:ext cx="122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Professor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EF528-7780-AF4B-9AF8-5EA6EBE277FA}"/>
              </a:ext>
            </a:extLst>
          </p:cNvPr>
          <p:cNvSpPr txBox="1"/>
          <p:nvPr/>
        </p:nvSpPr>
        <p:spPr>
          <a:xfrm>
            <a:off x="2310709" y="3388264"/>
            <a:ext cx="12451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Professor-Course Assignments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E00F71-45C9-A54D-9246-BFD4795B2EA9}"/>
              </a:ext>
            </a:extLst>
          </p:cNvPr>
          <p:cNvCxnSpPr>
            <a:cxnSpLocks/>
          </p:cNvCxnSpPr>
          <p:nvPr/>
        </p:nvCxnSpPr>
        <p:spPr>
          <a:xfrm>
            <a:off x="6886575" y="2681287"/>
            <a:ext cx="968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A5733F-2FD1-B641-BB83-F2DE49675D4D}"/>
              </a:ext>
            </a:extLst>
          </p:cNvPr>
          <p:cNvSpPr txBox="1"/>
          <p:nvPr/>
        </p:nvSpPr>
        <p:spPr>
          <a:xfrm>
            <a:off x="7842100" y="2419677"/>
            <a:ext cx="16876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Professor-Course Assignments as XML file</a:t>
            </a:r>
          </a:p>
        </p:txBody>
      </p:sp>
    </p:spTree>
    <p:extLst>
      <p:ext uri="{BB962C8B-B14F-4D97-AF65-F5344CB8AC3E}">
        <p14:creationId xmlns:p14="http://schemas.microsoft.com/office/powerpoint/2010/main" val="3876919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F0EBFE-619F-094F-8D23-0525FB94B626}"/>
              </a:ext>
            </a:extLst>
          </p:cNvPr>
          <p:cNvSpPr/>
          <p:nvPr/>
        </p:nvSpPr>
        <p:spPr>
          <a:xfrm>
            <a:off x="427925" y="174171"/>
            <a:ext cx="1701044" cy="852864"/>
          </a:xfrm>
          <a:prstGeom prst="roundRect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fetch instructor, course, and section data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7BE2E9-7FF8-8649-9F17-28128DA5CAF2}"/>
              </a:ext>
            </a:extLst>
          </p:cNvPr>
          <p:cNvSpPr/>
          <p:nvPr/>
        </p:nvSpPr>
        <p:spPr>
          <a:xfrm>
            <a:off x="2751770" y="354889"/>
            <a:ext cx="3290888" cy="504825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is course in instructor’s available courses?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F3E896-F3C2-024C-9811-0217DFF591D2}"/>
              </a:ext>
            </a:extLst>
          </p:cNvPr>
          <p:cNvSpPr/>
          <p:nvPr/>
        </p:nvSpPr>
        <p:spPr>
          <a:xfrm>
            <a:off x="2751769" y="1512177"/>
            <a:ext cx="3290888" cy="504825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does instructor have open workload?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85B1E6-DF48-1948-AEE1-B181FEBF0026}"/>
              </a:ext>
            </a:extLst>
          </p:cNvPr>
          <p:cNvSpPr/>
          <p:nvPr/>
        </p:nvSpPr>
        <p:spPr>
          <a:xfrm>
            <a:off x="2751768" y="2677591"/>
            <a:ext cx="3290889" cy="504825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is instructor already teaching course?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CCAA5E-96AF-054E-B5ED-D7E393EA3D9B}"/>
              </a:ext>
            </a:extLst>
          </p:cNvPr>
          <p:cNvSpPr/>
          <p:nvPr/>
        </p:nvSpPr>
        <p:spPr>
          <a:xfrm>
            <a:off x="2751768" y="3834879"/>
            <a:ext cx="3290889" cy="504825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has instructor taught course in a previous year?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D703FB-17D8-5049-BE5C-38762C0F8AFF}"/>
              </a:ext>
            </a:extLst>
          </p:cNvPr>
          <p:cNvSpPr/>
          <p:nvPr/>
        </p:nvSpPr>
        <p:spPr>
          <a:xfrm>
            <a:off x="2751768" y="4992167"/>
            <a:ext cx="3290889" cy="504825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is course in instructor’s preferred courses?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A42EBE-4CC6-D840-985B-3069FD76689F}"/>
              </a:ext>
            </a:extLst>
          </p:cNvPr>
          <p:cNvSpPr/>
          <p:nvPr/>
        </p:nvSpPr>
        <p:spPr>
          <a:xfrm>
            <a:off x="5406457" y="5920366"/>
            <a:ext cx="2046741" cy="644507"/>
          </a:xfrm>
          <a:prstGeom prst="roundRect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instructor’s priority is saved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77FF96-F608-0D43-B1F9-030EB6FB15D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128969" y="600603"/>
            <a:ext cx="622801" cy="6699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01D76-C50E-F94D-B511-96412C46411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4397213" y="859714"/>
            <a:ext cx="1" cy="652463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F88199-FB0C-3144-B455-CCFEDE52D70F}"/>
              </a:ext>
            </a:extLst>
          </p:cNvPr>
          <p:cNvCxnSpPr>
            <a:cxnSpLocks/>
          </p:cNvCxnSpPr>
          <p:nvPr/>
        </p:nvCxnSpPr>
        <p:spPr>
          <a:xfrm flipH="1">
            <a:off x="4397212" y="3182416"/>
            <a:ext cx="1" cy="652463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DCB122-CD8F-F44F-81A2-399CF74AF3E0}"/>
              </a:ext>
            </a:extLst>
          </p:cNvPr>
          <p:cNvCxnSpPr>
            <a:cxnSpLocks/>
          </p:cNvCxnSpPr>
          <p:nvPr/>
        </p:nvCxnSpPr>
        <p:spPr>
          <a:xfrm flipH="1">
            <a:off x="4397212" y="4339704"/>
            <a:ext cx="1" cy="652463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80175C-C953-CF4F-826E-07ECDFA23DCD}"/>
              </a:ext>
            </a:extLst>
          </p:cNvPr>
          <p:cNvSpPr/>
          <p:nvPr/>
        </p:nvSpPr>
        <p:spPr>
          <a:xfrm>
            <a:off x="7688100" y="354889"/>
            <a:ext cx="2419786" cy="504825"/>
          </a:xfrm>
          <a:prstGeom prst="round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 is removed from consideration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4A53AB-3DFB-B14A-A2DC-A2E08B7549B0}"/>
              </a:ext>
            </a:extLst>
          </p:cNvPr>
          <p:cNvSpPr/>
          <p:nvPr/>
        </p:nvSpPr>
        <p:spPr>
          <a:xfrm>
            <a:off x="7699664" y="1027036"/>
            <a:ext cx="2408222" cy="1130444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instructor’s priority is increased in direct proportion to open workload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7A01F5-5042-2147-897D-F890546B209C}"/>
              </a:ext>
            </a:extLst>
          </p:cNvPr>
          <p:cNvSpPr/>
          <p:nvPr/>
        </p:nvSpPr>
        <p:spPr>
          <a:xfrm>
            <a:off x="7669823" y="2677591"/>
            <a:ext cx="2438051" cy="504825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instructor’s priority is increased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B7FB45-7508-EA45-8574-8DE3BB08F69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042658" y="607302"/>
            <a:ext cx="1645442" cy="0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6B9094-58E8-064D-BA3C-BE97718BA81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042658" y="2923983"/>
            <a:ext cx="1627165" cy="6021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F245B6-9B69-3B4A-80D5-767B1D00521A}"/>
              </a:ext>
            </a:extLst>
          </p:cNvPr>
          <p:cNvCxnSpPr>
            <a:cxnSpLocks/>
          </p:cNvCxnSpPr>
          <p:nvPr/>
        </p:nvCxnSpPr>
        <p:spPr>
          <a:xfrm flipV="1">
            <a:off x="6042657" y="4082074"/>
            <a:ext cx="1627166" cy="5220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88520F-4094-8B42-9957-73A43FA3B6E5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6042657" y="5243631"/>
            <a:ext cx="1627168" cy="949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3E5818-69C7-734F-8C87-36C2AAFE0E49}"/>
              </a:ext>
            </a:extLst>
          </p:cNvPr>
          <p:cNvCxnSpPr>
            <a:cxnSpLocks/>
          </p:cNvCxnSpPr>
          <p:nvPr/>
        </p:nvCxnSpPr>
        <p:spPr>
          <a:xfrm>
            <a:off x="4381653" y="5508894"/>
            <a:ext cx="0" cy="776654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594F8D-9202-FD4A-94B6-650A1947564C}"/>
              </a:ext>
            </a:extLst>
          </p:cNvPr>
          <p:cNvCxnSpPr>
            <a:cxnSpLocks/>
          </p:cNvCxnSpPr>
          <p:nvPr/>
        </p:nvCxnSpPr>
        <p:spPr>
          <a:xfrm>
            <a:off x="4366388" y="6285548"/>
            <a:ext cx="1040069" cy="0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2E588F-3C72-6B4D-9DBF-459BC451680D}"/>
              </a:ext>
            </a:extLst>
          </p:cNvPr>
          <p:cNvCxnSpPr>
            <a:cxnSpLocks/>
          </p:cNvCxnSpPr>
          <p:nvPr/>
        </p:nvCxnSpPr>
        <p:spPr>
          <a:xfrm flipH="1">
            <a:off x="4388241" y="2017002"/>
            <a:ext cx="1" cy="652463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7D929D-DF93-C642-8DA1-AB55560A95F5}"/>
              </a:ext>
            </a:extLst>
          </p:cNvPr>
          <p:cNvSpPr txBox="1"/>
          <p:nvPr/>
        </p:nvSpPr>
        <p:spPr>
          <a:xfrm>
            <a:off x="6223529" y="260930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C26BC9-9BAA-9D41-A1DB-FA083D5BD522}"/>
              </a:ext>
            </a:extLst>
          </p:cNvPr>
          <p:cNvSpPr txBox="1"/>
          <p:nvPr/>
        </p:nvSpPr>
        <p:spPr>
          <a:xfrm>
            <a:off x="6223529" y="2562390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DD2094-C7A0-F94A-B114-AF617C2D7B15}"/>
              </a:ext>
            </a:extLst>
          </p:cNvPr>
          <p:cNvSpPr txBox="1"/>
          <p:nvPr/>
        </p:nvSpPr>
        <p:spPr>
          <a:xfrm>
            <a:off x="6234867" y="3712360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00B988-8100-D248-87B2-FB83035AB1B8}"/>
              </a:ext>
            </a:extLst>
          </p:cNvPr>
          <p:cNvSpPr txBox="1"/>
          <p:nvPr/>
        </p:nvSpPr>
        <p:spPr>
          <a:xfrm>
            <a:off x="6100716" y="4849104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57032F-C897-2049-B530-E03AFC40C099}"/>
              </a:ext>
            </a:extLst>
          </p:cNvPr>
          <p:cNvSpPr txBox="1"/>
          <p:nvPr/>
        </p:nvSpPr>
        <p:spPr>
          <a:xfrm>
            <a:off x="3877886" y="3320220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671970-E46D-E446-9051-568FB012041A}"/>
              </a:ext>
            </a:extLst>
          </p:cNvPr>
          <p:cNvSpPr txBox="1"/>
          <p:nvPr/>
        </p:nvSpPr>
        <p:spPr>
          <a:xfrm>
            <a:off x="3877886" y="4451654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9AB52-92A8-EE4D-965E-715E9BB16CAC}"/>
              </a:ext>
            </a:extLst>
          </p:cNvPr>
          <p:cNvSpPr txBox="1"/>
          <p:nvPr/>
        </p:nvSpPr>
        <p:spPr>
          <a:xfrm>
            <a:off x="3877886" y="5613514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E5FAB7-D23D-F44D-903E-7B3F03579D4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042657" y="1753625"/>
            <a:ext cx="1657007" cy="10965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FE5B14F-8FE3-7647-BACE-118EF1CBAF6C}"/>
              </a:ext>
            </a:extLst>
          </p:cNvPr>
          <p:cNvSpPr txBox="1"/>
          <p:nvPr/>
        </p:nvSpPr>
        <p:spPr>
          <a:xfrm>
            <a:off x="6234867" y="1384293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D3D86BC-1FDE-3C4F-9C8F-C6B10AB88693}"/>
              </a:ext>
            </a:extLst>
          </p:cNvPr>
          <p:cNvCxnSpPr>
            <a:cxnSpLocks/>
          </p:cNvCxnSpPr>
          <p:nvPr/>
        </p:nvCxnSpPr>
        <p:spPr>
          <a:xfrm flipH="1" flipV="1">
            <a:off x="5041296" y="3441319"/>
            <a:ext cx="5266629" cy="3824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BCBB7A-3816-3A41-9966-60DA06FD4CBD}"/>
              </a:ext>
            </a:extLst>
          </p:cNvPr>
          <p:cNvCxnSpPr>
            <a:cxnSpLocks/>
          </p:cNvCxnSpPr>
          <p:nvPr/>
        </p:nvCxnSpPr>
        <p:spPr>
          <a:xfrm>
            <a:off x="5058228" y="3445143"/>
            <a:ext cx="0" cy="384518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4ED6AD1-3B52-444B-9299-553A8330631F}"/>
              </a:ext>
            </a:extLst>
          </p:cNvPr>
          <p:cNvCxnSpPr>
            <a:cxnSpLocks/>
          </p:cNvCxnSpPr>
          <p:nvPr/>
        </p:nvCxnSpPr>
        <p:spPr>
          <a:xfrm>
            <a:off x="10307925" y="1764590"/>
            <a:ext cx="0" cy="513068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AE78671-3CCF-4B26-82A9-2C3EBF5E8626}"/>
              </a:ext>
            </a:extLst>
          </p:cNvPr>
          <p:cNvCxnSpPr>
            <a:cxnSpLocks/>
          </p:cNvCxnSpPr>
          <p:nvPr/>
        </p:nvCxnSpPr>
        <p:spPr>
          <a:xfrm>
            <a:off x="10107886" y="1764590"/>
            <a:ext cx="200039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AB03E6E-68BC-4745-80D4-8A052B19B2E2}"/>
              </a:ext>
            </a:extLst>
          </p:cNvPr>
          <p:cNvSpPr txBox="1"/>
          <p:nvPr/>
        </p:nvSpPr>
        <p:spPr>
          <a:xfrm>
            <a:off x="3800462" y="2093994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E421ABA-111B-4DBA-8FAA-28620F1DD0DA}"/>
              </a:ext>
            </a:extLst>
          </p:cNvPr>
          <p:cNvSpPr txBox="1"/>
          <p:nvPr/>
        </p:nvSpPr>
        <p:spPr>
          <a:xfrm>
            <a:off x="3716177" y="867840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YES</a:t>
            </a:r>
          </a:p>
        </p:txBody>
      </p:sp>
      <p:sp>
        <p:nvSpPr>
          <p:cNvPr id="87" name="Rounded Rectangle 14">
            <a:extLst>
              <a:ext uri="{FF2B5EF4-FFF2-40B4-BE49-F238E27FC236}">
                <a16:creationId xmlns:a16="http://schemas.microsoft.com/office/drawing/2014/main" id="{CF1C5F98-2F07-4EAF-AA9B-799A0E8ACCC5}"/>
              </a:ext>
            </a:extLst>
          </p:cNvPr>
          <p:cNvSpPr/>
          <p:nvPr/>
        </p:nvSpPr>
        <p:spPr>
          <a:xfrm>
            <a:off x="7688099" y="3862123"/>
            <a:ext cx="2419767" cy="504825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instructor’s priority is increased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EF160A6-2806-4D71-BCA2-FC12298224CC}"/>
              </a:ext>
            </a:extLst>
          </p:cNvPr>
          <p:cNvCxnSpPr>
            <a:cxnSpLocks/>
          </p:cNvCxnSpPr>
          <p:nvPr/>
        </p:nvCxnSpPr>
        <p:spPr>
          <a:xfrm flipV="1">
            <a:off x="10107874" y="4136358"/>
            <a:ext cx="182056" cy="1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6DD2BCB-969E-4317-AFF2-6237CBDB9994}"/>
              </a:ext>
            </a:extLst>
          </p:cNvPr>
          <p:cNvCxnSpPr>
            <a:cxnSpLocks/>
          </p:cNvCxnSpPr>
          <p:nvPr/>
        </p:nvCxnSpPr>
        <p:spPr>
          <a:xfrm>
            <a:off x="10289930" y="4129466"/>
            <a:ext cx="0" cy="532073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B4D477C-288A-48E8-BC6E-75986A14ECBF}"/>
              </a:ext>
            </a:extLst>
          </p:cNvPr>
          <p:cNvCxnSpPr>
            <a:cxnSpLocks/>
          </p:cNvCxnSpPr>
          <p:nvPr/>
        </p:nvCxnSpPr>
        <p:spPr>
          <a:xfrm flipH="1" flipV="1">
            <a:off x="5059572" y="4625851"/>
            <a:ext cx="5230358" cy="35688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E41C88-0EBC-41D3-B1B8-B66C5A57F58E}"/>
              </a:ext>
            </a:extLst>
          </p:cNvPr>
          <p:cNvCxnSpPr>
            <a:cxnSpLocks/>
          </p:cNvCxnSpPr>
          <p:nvPr/>
        </p:nvCxnSpPr>
        <p:spPr>
          <a:xfrm>
            <a:off x="5076504" y="4629675"/>
            <a:ext cx="0" cy="384518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5B2B287-4AA9-4A8D-B10F-AA3C7389B0FD}"/>
              </a:ext>
            </a:extLst>
          </p:cNvPr>
          <p:cNvCxnSpPr>
            <a:cxnSpLocks/>
          </p:cNvCxnSpPr>
          <p:nvPr/>
        </p:nvCxnSpPr>
        <p:spPr>
          <a:xfrm flipV="1">
            <a:off x="10107874" y="2931721"/>
            <a:ext cx="182056" cy="1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07E6BF3-F23D-4D6B-92B1-012B9008C75D}"/>
              </a:ext>
            </a:extLst>
          </p:cNvPr>
          <p:cNvCxnSpPr>
            <a:cxnSpLocks/>
          </p:cNvCxnSpPr>
          <p:nvPr/>
        </p:nvCxnSpPr>
        <p:spPr>
          <a:xfrm>
            <a:off x="10307925" y="2916057"/>
            <a:ext cx="0" cy="532073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2001FCA-E123-4E45-894F-DF3A29DFC6B6}"/>
              </a:ext>
            </a:extLst>
          </p:cNvPr>
          <p:cNvCxnSpPr>
            <a:cxnSpLocks/>
          </p:cNvCxnSpPr>
          <p:nvPr/>
        </p:nvCxnSpPr>
        <p:spPr>
          <a:xfrm flipH="1">
            <a:off x="5076504" y="2273834"/>
            <a:ext cx="4889946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68941CF-A38E-4764-9854-5A70D487A182}"/>
              </a:ext>
            </a:extLst>
          </p:cNvPr>
          <p:cNvCxnSpPr>
            <a:cxnSpLocks/>
          </p:cNvCxnSpPr>
          <p:nvPr/>
        </p:nvCxnSpPr>
        <p:spPr>
          <a:xfrm>
            <a:off x="5093437" y="2277658"/>
            <a:ext cx="0" cy="399933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629A97D-DFAC-4D83-99AA-593501FD0023}"/>
              </a:ext>
            </a:extLst>
          </p:cNvPr>
          <p:cNvCxnSpPr>
            <a:cxnSpLocks/>
          </p:cNvCxnSpPr>
          <p:nvPr/>
        </p:nvCxnSpPr>
        <p:spPr>
          <a:xfrm flipH="1">
            <a:off x="6264530" y="2277658"/>
            <a:ext cx="4043395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355C087-B647-6049-99F9-566FCBB295EC}"/>
              </a:ext>
            </a:extLst>
          </p:cNvPr>
          <p:cNvSpPr/>
          <p:nvPr/>
        </p:nvSpPr>
        <p:spPr>
          <a:xfrm>
            <a:off x="7669825" y="4991218"/>
            <a:ext cx="2438061" cy="504825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instructor’s priority is heavily increased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E00DAAF-FDDA-4A55-88F6-B883D9483989}"/>
              </a:ext>
            </a:extLst>
          </p:cNvPr>
          <p:cNvCxnSpPr>
            <a:cxnSpLocks/>
          </p:cNvCxnSpPr>
          <p:nvPr/>
        </p:nvCxnSpPr>
        <p:spPr>
          <a:xfrm flipV="1">
            <a:off x="10107886" y="5218435"/>
            <a:ext cx="182056" cy="1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BA4B173-7CDE-4FEC-902F-D10CD4F95E3D}"/>
              </a:ext>
            </a:extLst>
          </p:cNvPr>
          <p:cNvCxnSpPr>
            <a:cxnSpLocks/>
          </p:cNvCxnSpPr>
          <p:nvPr/>
        </p:nvCxnSpPr>
        <p:spPr>
          <a:xfrm>
            <a:off x="10289942" y="5203921"/>
            <a:ext cx="0" cy="532073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397B061-D3C8-46AA-84A0-DE29F02BBE9C}"/>
              </a:ext>
            </a:extLst>
          </p:cNvPr>
          <p:cNvCxnSpPr>
            <a:cxnSpLocks/>
          </p:cNvCxnSpPr>
          <p:nvPr/>
        </p:nvCxnSpPr>
        <p:spPr>
          <a:xfrm flipH="1">
            <a:off x="4717143" y="5712610"/>
            <a:ext cx="5572799" cy="4562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5A56DFA-9BAA-4C0A-969B-25DE6F66AAE3}"/>
              </a:ext>
            </a:extLst>
          </p:cNvPr>
          <p:cNvCxnSpPr>
            <a:cxnSpLocks/>
          </p:cNvCxnSpPr>
          <p:nvPr/>
        </p:nvCxnSpPr>
        <p:spPr>
          <a:xfrm flipH="1">
            <a:off x="4733363" y="5712610"/>
            <a:ext cx="1" cy="532073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FA7AFCB-CCC1-47BF-826B-A337C5BB7C8B}"/>
              </a:ext>
            </a:extLst>
          </p:cNvPr>
          <p:cNvCxnSpPr>
            <a:cxnSpLocks/>
          </p:cNvCxnSpPr>
          <p:nvPr/>
        </p:nvCxnSpPr>
        <p:spPr>
          <a:xfrm>
            <a:off x="7453198" y="6227800"/>
            <a:ext cx="1040069" cy="0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ed Rectangle 7">
            <a:extLst>
              <a:ext uri="{FF2B5EF4-FFF2-40B4-BE49-F238E27FC236}">
                <a16:creationId xmlns:a16="http://schemas.microsoft.com/office/drawing/2014/main" id="{3BE6149C-F4B3-45EE-AFB2-B2F1DE7CCE37}"/>
              </a:ext>
            </a:extLst>
          </p:cNvPr>
          <p:cNvSpPr/>
          <p:nvPr/>
        </p:nvSpPr>
        <p:spPr>
          <a:xfrm>
            <a:off x="8493267" y="5819897"/>
            <a:ext cx="2661209" cy="852112"/>
          </a:xfrm>
          <a:prstGeom prst="roundRect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process repeated for each instructor, top 5 priorities displayed to user</a:t>
            </a:r>
          </a:p>
        </p:txBody>
      </p:sp>
    </p:spTree>
    <p:extLst>
      <p:ext uri="{BB962C8B-B14F-4D97-AF65-F5344CB8AC3E}">
        <p14:creationId xmlns:p14="http://schemas.microsoft.com/office/powerpoint/2010/main" val="5620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E961AE-77AC-984F-BA21-381C40F78B34}"/>
              </a:ext>
            </a:extLst>
          </p:cNvPr>
          <p:cNvSpPr/>
          <p:nvPr/>
        </p:nvSpPr>
        <p:spPr>
          <a:xfrm>
            <a:off x="218906" y="474223"/>
            <a:ext cx="5895755" cy="1907027"/>
          </a:xfrm>
          <a:prstGeom prst="roundRect">
            <a:avLst/>
          </a:prstGeom>
          <a:noFill/>
          <a:ln w="57150">
            <a:solidFill>
              <a:srgbClr val="E492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E44708-D012-234D-B6E6-F9023424B95B}"/>
              </a:ext>
            </a:extLst>
          </p:cNvPr>
          <p:cNvSpPr/>
          <p:nvPr/>
        </p:nvSpPr>
        <p:spPr>
          <a:xfrm>
            <a:off x="368691" y="1232903"/>
            <a:ext cx="548640" cy="548640"/>
          </a:xfrm>
          <a:prstGeom prst="ellipse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6C4F6D-93DE-0E4C-9988-5036E155BA2B}"/>
              </a:ext>
            </a:extLst>
          </p:cNvPr>
          <p:cNvCxnSpPr>
            <a:cxnSpLocks/>
          </p:cNvCxnSpPr>
          <p:nvPr/>
        </p:nvCxnSpPr>
        <p:spPr>
          <a:xfrm>
            <a:off x="913004" y="1507223"/>
            <a:ext cx="664338" cy="8545"/>
          </a:xfrm>
          <a:prstGeom prst="straightConnector1">
            <a:avLst/>
          </a:prstGeom>
          <a:ln w="57150">
            <a:solidFill>
              <a:srgbClr val="718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54D4B5E-C686-194C-AC92-EAA738FBB614}"/>
              </a:ext>
            </a:extLst>
          </p:cNvPr>
          <p:cNvSpPr/>
          <p:nvPr/>
        </p:nvSpPr>
        <p:spPr>
          <a:xfrm>
            <a:off x="1577342" y="1116805"/>
            <a:ext cx="1179389" cy="797926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page loading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0FC1FC-680F-2C49-BD30-C0EA14885A89}"/>
              </a:ext>
            </a:extLst>
          </p:cNvPr>
          <p:cNvSpPr/>
          <p:nvPr/>
        </p:nvSpPr>
        <p:spPr>
          <a:xfrm>
            <a:off x="3625075" y="1116805"/>
            <a:ext cx="1612330" cy="797927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entered inputs via Web UI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BEBFDD-8FF5-204B-B97F-AA8902FA21EE}"/>
              </a:ext>
            </a:extLst>
          </p:cNvPr>
          <p:cNvCxnSpPr>
            <a:cxnSpLocks/>
          </p:cNvCxnSpPr>
          <p:nvPr/>
        </p:nvCxnSpPr>
        <p:spPr>
          <a:xfrm>
            <a:off x="2738070" y="1515768"/>
            <a:ext cx="888274" cy="0"/>
          </a:xfrm>
          <a:prstGeom prst="straightConnector1">
            <a:avLst/>
          </a:prstGeom>
          <a:ln w="57150">
            <a:solidFill>
              <a:srgbClr val="718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00CA6E9-FA6E-B945-9D48-F50F9E0D6C9C}"/>
              </a:ext>
            </a:extLst>
          </p:cNvPr>
          <p:cNvSpPr/>
          <p:nvPr/>
        </p:nvSpPr>
        <p:spPr>
          <a:xfrm>
            <a:off x="8595971" y="1116805"/>
            <a:ext cx="1575008" cy="797926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transmitting inputs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27E327-09E8-9340-9951-D178310629E6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5237405" y="1515768"/>
            <a:ext cx="3358566" cy="1"/>
          </a:xfrm>
          <a:prstGeom prst="straightConnector1">
            <a:avLst/>
          </a:prstGeom>
          <a:ln w="57150">
            <a:solidFill>
              <a:srgbClr val="718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FA40D8-2FC2-3240-AAB2-632EB0BC95DB}"/>
              </a:ext>
            </a:extLst>
          </p:cNvPr>
          <p:cNvSpPr txBox="1"/>
          <p:nvPr/>
        </p:nvSpPr>
        <p:spPr>
          <a:xfrm>
            <a:off x="5238041" y="742320"/>
            <a:ext cx="1045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submit button clicked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23C2D71-F8A2-334B-9CA3-BD59EEFC185F}"/>
              </a:ext>
            </a:extLst>
          </p:cNvPr>
          <p:cNvSpPr/>
          <p:nvPr/>
        </p:nvSpPr>
        <p:spPr>
          <a:xfrm rot="18973666">
            <a:off x="9109155" y="2734494"/>
            <a:ext cx="548640" cy="548640"/>
          </a:xfrm>
          <a:prstGeom prst="roundRect">
            <a:avLst/>
          </a:prstGeom>
          <a:noFill/>
          <a:ln w="57150">
            <a:solidFill>
              <a:srgbClr val="718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DE2AAB-7F22-1445-BCFD-2F36ECF78FFF}"/>
              </a:ext>
            </a:extLst>
          </p:cNvPr>
          <p:cNvSpPr txBox="1"/>
          <p:nvPr/>
        </p:nvSpPr>
        <p:spPr>
          <a:xfrm>
            <a:off x="8595971" y="3390864"/>
            <a:ext cx="1575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data processing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141796-3E31-4945-B5A2-49B7DA3B5938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9383475" y="1914731"/>
            <a:ext cx="0" cy="706226"/>
          </a:xfrm>
          <a:prstGeom prst="straightConnector1">
            <a:avLst/>
          </a:prstGeom>
          <a:ln w="57150">
            <a:solidFill>
              <a:srgbClr val="718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35C6CA5-6204-5F4E-B132-E5B65D3362C5}"/>
              </a:ext>
            </a:extLst>
          </p:cNvPr>
          <p:cNvSpPr/>
          <p:nvPr/>
        </p:nvSpPr>
        <p:spPr>
          <a:xfrm>
            <a:off x="7536875" y="4080689"/>
            <a:ext cx="1276902" cy="797926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save data to database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33E59D1-19BB-8743-A4F0-E7ACAF8C607E}"/>
              </a:ext>
            </a:extLst>
          </p:cNvPr>
          <p:cNvCxnSpPr>
            <a:cxnSpLocks/>
            <a:endCxn id="42" idx="0"/>
          </p:cNvCxnSpPr>
          <p:nvPr/>
        </p:nvCxnSpPr>
        <p:spPr>
          <a:xfrm rot="5400000">
            <a:off x="8054505" y="3129637"/>
            <a:ext cx="1071874" cy="830231"/>
          </a:xfrm>
          <a:prstGeom prst="bentConnector3">
            <a:avLst>
              <a:gd name="adj1" fmla="val 2014"/>
            </a:avLst>
          </a:prstGeom>
          <a:ln w="57150">
            <a:solidFill>
              <a:srgbClr val="718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6E59A8-8062-B14A-9C62-8801461E4255}"/>
              </a:ext>
            </a:extLst>
          </p:cNvPr>
          <p:cNvCxnSpPr>
            <a:cxnSpLocks/>
          </p:cNvCxnSpPr>
          <p:nvPr/>
        </p:nvCxnSpPr>
        <p:spPr>
          <a:xfrm>
            <a:off x="8175326" y="4878615"/>
            <a:ext cx="0" cy="836385"/>
          </a:xfrm>
          <a:prstGeom prst="straightConnector1">
            <a:avLst/>
          </a:prstGeom>
          <a:ln w="57150">
            <a:solidFill>
              <a:srgbClr val="718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D3CADB7-A86F-C645-AA59-30ED926336F9}"/>
              </a:ext>
            </a:extLst>
          </p:cNvPr>
          <p:cNvSpPr/>
          <p:nvPr/>
        </p:nvSpPr>
        <p:spPr>
          <a:xfrm>
            <a:off x="10069480" y="4080689"/>
            <a:ext cx="1174958" cy="797926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generate warnings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8EEAFD09-375E-E848-A4C0-C762AFA1F7F4}"/>
              </a:ext>
            </a:extLst>
          </p:cNvPr>
          <p:cNvCxnSpPr>
            <a:cxnSpLocks/>
            <a:endCxn id="67" idx="0"/>
          </p:cNvCxnSpPr>
          <p:nvPr/>
        </p:nvCxnSpPr>
        <p:spPr>
          <a:xfrm rot="16200000" flipH="1">
            <a:off x="9696596" y="3120326"/>
            <a:ext cx="1035100" cy="885626"/>
          </a:xfrm>
          <a:prstGeom prst="bentConnector3">
            <a:avLst>
              <a:gd name="adj1" fmla="val 530"/>
            </a:avLst>
          </a:prstGeom>
          <a:ln w="57150">
            <a:solidFill>
              <a:srgbClr val="718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A880227-4282-2E4B-B90B-36BAB113C0D3}"/>
              </a:ext>
            </a:extLst>
          </p:cNvPr>
          <p:cNvSpPr/>
          <p:nvPr/>
        </p:nvSpPr>
        <p:spPr>
          <a:xfrm>
            <a:off x="7536875" y="5709231"/>
            <a:ext cx="3707563" cy="797926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display results to Web UI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7070A493-7B99-1D41-9B01-7044F24B7344}"/>
              </a:ext>
            </a:extLst>
          </p:cNvPr>
          <p:cNvSpPr/>
          <p:nvPr/>
        </p:nvSpPr>
        <p:spPr>
          <a:xfrm>
            <a:off x="6381899" y="474223"/>
            <a:ext cx="5657702" cy="6231377"/>
          </a:xfrm>
          <a:prstGeom prst="roundRect">
            <a:avLst/>
          </a:prstGeom>
          <a:noFill/>
          <a:ln w="57150">
            <a:solidFill>
              <a:srgbClr val="A37A7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BB12B0-FF36-D840-BEC6-32326F302C00}"/>
              </a:ext>
            </a:extLst>
          </p:cNvPr>
          <p:cNvSpPr txBox="1"/>
          <p:nvPr/>
        </p:nvSpPr>
        <p:spPr>
          <a:xfrm>
            <a:off x="2756731" y="107271"/>
            <a:ext cx="934423" cy="36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540ABF-6885-6743-A730-FC41B7BF0CEE}"/>
              </a:ext>
            </a:extLst>
          </p:cNvPr>
          <p:cNvSpPr txBox="1"/>
          <p:nvPr/>
        </p:nvSpPr>
        <p:spPr>
          <a:xfrm>
            <a:off x="8732097" y="93050"/>
            <a:ext cx="114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37A74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SERVER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899D2A0-B909-BC4A-A730-DD114C0119D3}"/>
              </a:ext>
            </a:extLst>
          </p:cNvPr>
          <p:cNvCxnSpPr>
            <a:cxnSpLocks/>
            <a:stCxn id="79" idx="1"/>
            <a:endCxn id="15" idx="2"/>
          </p:cNvCxnSpPr>
          <p:nvPr/>
        </p:nvCxnSpPr>
        <p:spPr>
          <a:xfrm rot="10800000">
            <a:off x="2167037" y="1914732"/>
            <a:ext cx="5369838" cy="4193463"/>
          </a:xfrm>
          <a:prstGeom prst="bentConnector2">
            <a:avLst/>
          </a:prstGeom>
          <a:ln w="57150">
            <a:solidFill>
              <a:srgbClr val="718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1A2A68D-2D32-AA4C-A2DA-DAD4B60F2E93}"/>
              </a:ext>
            </a:extLst>
          </p:cNvPr>
          <p:cNvCxnSpPr>
            <a:cxnSpLocks/>
          </p:cNvCxnSpPr>
          <p:nvPr/>
        </p:nvCxnSpPr>
        <p:spPr>
          <a:xfrm>
            <a:off x="10640785" y="4878615"/>
            <a:ext cx="0" cy="836385"/>
          </a:xfrm>
          <a:prstGeom prst="straightConnector1">
            <a:avLst/>
          </a:prstGeom>
          <a:ln w="57150">
            <a:solidFill>
              <a:srgbClr val="7180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58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074">
            <a:extLst>
              <a:ext uri="{FF2B5EF4-FFF2-40B4-BE49-F238E27FC236}">
                <a16:creationId xmlns:a16="http://schemas.microsoft.com/office/drawing/2014/main" id="{D2AD9DD8-D080-BC4F-B28C-B879BA5DC01A}"/>
              </a:ext>
            </a:extLst>
          </p:cNvPr>
          <p:cNvSpPr/>
          <p:nvPr/>
        </p:nvSpPr>
        <p:spPr>
          <a:xfrm>
            <a:off x="1522249" y="721895"/>
            <a:ext cx="2224356" cy="47482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E2DFD-D674-3D41-B8F6-AAC4BFAB5F22}"/>
              </a:ext>
            </a:extLst>
          </p:cNvPr>
          <p:cNvSpPr txBox="1"/>
          <p:nvPr/>
        </p:nvSpPr>
        <p:spPr>
          <a:xfrm>
            <a:off x="1714276" y="851407"/>
            <a:ext cx="182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User Inputs</a:t>
            </a:r>
          </a:p>
        </p:txBody>
      </p:sp>
      <p:sp>
        <p:nvSpPr>
          <p:cNvPr id="4" name="Rectangle: Rounded Corners 79">
            <a:extLst>
              <a:ext uri="{FF2B5EF4-FFF2-40B4-BE49-F238E27FC236}">
                <a16:creationId xmlns:a16="http://schemas.microsoft.com/office/drawing/2014/main" id="{AD8477B2-2083-914D-876D-AD6A385AEB43}"/>
              </a:ext>
            </a:extLst>
          </p:cNvPr>
          <p:cNvSpPr/>
          <p:nvPr/>
        </p:nvSpPr>
        <p:spPr>
          <a:xfrm>
            <a:off x="1762395" y="2088915"/>
            <a:ext cx="1727248" cy="5059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Course Data</a:t>
            </a:r>
          </a:p>
        </p:txBody>
      </p:sp>
      <p:sp>
        <p:nvSpPr>
          <p:cNvPr id="5" name="Rectangle: Rounded Corners 79">
            <a:extLst>
              <a:ext uri="{FF2B5EF4-FFF2-40B4-BE49-F238E27FC236}">
                <a16:creationId xmlns:a16="http://schemas.microsoft.com/office/drawing/2014/main" id="{B2A3D1A8-B217-8A4A-901F-9BA8D64D73F1}"/>
              </a:ext>
            </a:extLst>
          </p:cNvPr>
          <p:cNvSpPr/>
          <p:nvPr/>
        </p:nvSpPr>
        <p:spPr>
          <a:xfrm>
            <a:off x="1762394" y="2940369"/>
            <a:ext cx="1727248" cy="4889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Instructor Data</a:t>
            </a:r>
          </a:p>
        </p:txBody>
      </p:sp>
      <p:sp>
        <p:nvSpPr>
          <p:cNvPr id="6" name="Rectangle: Rounded Corners 79">
            <a:extLst>
              <a:ext uri="{FF2B5EF4-FFF2-40B4-BE49-F238E27FC236}">
                <a16:creationId xmlns:a16="http://schemas.microsoft.com/office/drawing/2014/main" id="{2997DC0A-B6CB-F541-9318-ACC8B09AE136}"/>
              </a:ext>
            </a:extLst>
          </p:cNvPr>
          <p:cNvSpPr/>
          <p:nvPr/>
        </p:nvSpPr>
        <p:spPr>
          <a:xfrm>
            <a:off x="1762394" y="3759291"/>
            <a:ext cx="1727248" cy="6598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Assignments</a:t>
            </a:r>
          </a:p>
        </p:txBody>
      </p:sp>
      <p:sp>
        <p:nvSpPr>
          <p:cNvPr id="8" name="Rectangle: Rounded Corners 147">
            <a:extLst>
              <a:ext uri="{FF2B5EF4-FFF2-40B4-BE49-F238E27FC236}">
                <a16:creationId xmlns:a16="http://schemas.microsoft.com/office/drawing/2014/main" id="{7A1DA12D-F039-5E4D-920E-7E624E3CC8A9}"/>
              </a:ext>
            </a:extLst>
          </p:cNvPr>
          <p:cNvSpPr/>
          <p:nvPr/>
        </p:nvSpPr>
        <p:spPr>
          <a:xfrm>
            <a:off x="4457955" y="721895"/>
            <a:ext cx="2303792" cy="47482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8E55F-0700-BE42-8DC2-2DE4EC32A2C4}"/>
              </a:ext>
            </a:extLst>
          </p:cNvPr>
          <p:cNvSpPr txBox="1"/>
          <p:nvPr/>
        </p:nvSpPr>
        <p:spPr>
          <a:xfrm>
            <a:off x="4509994" y="851407"/>
            <a:ext cx="2199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 Application</a:t>
            </a:r>
          </a:p>
        </p:txBody>
      </p:sp>
      <p:sp>
        <p:nvSpPr>
          <p:cNvPr id="10" name="Rectangle: Rounded Corners 79">
            <a:extLst>
              <a:ext uri="{FF2B5EF4-FFF2-40B4-BE49-F238E27FC236}">
                <a16:creationId xmlns:a16="http://schemas.microsoft.com/office/drawing/2014/main" id="{011EA627-67E4-B64F-9F64-335778FF929D}"/>
              </a:ext>
            </a:extLst>
          </p:cNvPr>
          <p:cNvSpPr/>
          <p:nvPr/>
        </p:nvSpPr>
        <p:spPr>
          <a:xfrm>
            <a:off x="4657923" y="2597322"/>
            <a:ext cx="1855728" cy="11560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Data Processing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FBE2A5-F73F-B644-862E-FCE2707B81EE}"/>
              </a:ext>
            </a:extLst>
          </p:cNvPr>
          <p:cNvCxnSpPr>
            <a:cxnSpLocks/>
          </p:cNvCxnSpPr>
          <p:nvPr/>
        </p:nvCxnSpPr>
        <p:spPr>
          <a:xfrm>
            <a:off x="3461081" y="4089222"/>
            <a:ext cx="629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AE9C02-6C66-5A45-8F67-7B4B7C485F3A}"/>
              </a:ext>
            </a:extLst>
          </p:cNvPr>
          <p:cNvCxnSpPr>
            <a:cxnSpLocks/>
          </p:cNvCxnSpPr>
          <p:nvPr/>
        </p:nvCxnSpPr>
        <p:spPr>
          <a:xfrm>
            <a:off x="3463331" y="3178668"/>
            <a:ext cx="629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3FC6EE-CACE-6045-BBF4-C1B19F47905F}"/>
              </a:ext>
            </a:extLst>
          </p:cNvPr>
          <p:cNvCxnSpPr>
            <a:cxnSpLocks/>
          </p:cNvCxnSpPr>
          <p:nvPr/>
        </p:nvCxnSpPr>
        <p:spPr>
          <a:xfrm>
            <a:off x="3437019" y="2343481"/>
            <a:ext cx="629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6A1E7A-E953-3745-98C3-BA4F009137EF}"/>
              </a:ext>
            </a:extLst>
          </p:cNvPr>
          <p:cNvCxnSpPr/>
          <p:nvPr/>
        </p:nvCxnSpPr>
        <p:spPr>
          <a:xfrm>
            <a:off x="4090248" y="2343481"/>
            <a:ext cx="0" cy="174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9F00C9-5E00-1544-8AED-FD968AACA3A0}"/>
              </a:ext>
            </a:extLst>
          </p:cNvPr>
          <p:cNvCxnSpPr>
            <a:endCxn id="10" idx="1"/>
          </p:cNvCxnSpPr>
          <p:nvPr/>
        </p:nvCxnSpPr>
        <p:spPr>
          <a:xfrm>
            <a:off x="4090248" y="3175370"/>
            <a:ext cx="56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48">
            <a:extLst>
              <a:ext uri="{FF2B5EF4-FFF2-40B4-BE49-F238E27FC236}">
                <a16:creationId xmlns:a16="http://schemas.microsoft.com/office/drawing/2014/main" id="{F6804104-470E-CD4E-87F4-01CF0254C281}"/>
              </a:ext>
            </a:extLst>
          </p:cNvPr>
          <p:cNvSpPr/>
          <p:nvPr/>
        </p:nvSpPr>
        <p:spPr>
          <a:xfrm>
            <a:off x="7435543" y="721895"/>
            <a:ext cx="2363599" cy="47482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A6013E-D8B6-C94E-B3A1-290A30BDDDA5}"/>
              </a:ext>
            </a:extLst>
          </p:cNvPr>
          <p:cNvCxnSpPr>
            <a:cxnSpLocks/>
          </p:cNvCxnSpPr>
          <p:nvPr/>
        </p:nvCxnSpPr>
        <p:spPr>
          <a:xfrm>
            <a:off x="7114271" y="2088916"/>
            <a:ext cx="7532" cy="2216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10FE96-C7B6-4248-AB91-3DFA7B466725}"/>
              </a:ext>
            </a:extLst>
          </p:cNvPr>
          <p:cNvCxnSpPr/>
          <p:nvPr/>
        </p:nvCxnSpPr>
        <p:spPr>
          <a:xfrm>
            <a:off x="7121803" y="2084338"/>
            <a:ext cx="56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51EA96-A36F-024C-9132-BED72F35EFED}"/>
              </a:ext>
            </a:extLst>
          </p:cNvPr>
          <p:cNvCxnSpPr/>
          <p:nvPr/>
        </p:nvCxnSpPr>
        <p:spPr>
          <a:xfrm>
            <a:off x="7121803" y="4305722"/>
            <a:ext cx="56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79F01D-D5B2-E94F-B98B-143AD8AD11ED}"/>
              </a:ext>
            </a:extLst>
          </p:cNvPr>
          <p:cNvCxnSpPr>
            <a:cxnSpLocks/>
          </p:cNvCxnSpPr>
          <p:nvPr/>
        </p:nvCxnSpPr>
        <p:spPr>
          <a:xfrm>
            <a:off x="6513651" y="3216351"/>
            <a:ext cx="629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79">
            <a:extLst>
              <a:ext uri="{FF2B5EF4-FFF2-40B4-BE49-F238E27FC236}">
                <a16:creationId xmlns:a16="http://schemas.microsoft.com/office/drawing/2014/main" id="{C7FBF819-C657-CF4D-AF4E-E1527516361A}"/>
              </a:ext>
            </a:extLst>
          </p:cNvPr>
          <p:cNvSpPr/>
          <p:nvPr/>
        </p:nvSpPr>
        <p:spPr>
          <a:xfrm>
            <a:off x="7689478" y="1510228"/>
            <a:ext cx="1855728" cy="115609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Assignments Data XML File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88727B-1E24-654D-B99C-F0445D172591}"/>
              </a:ext>
            </a:extLst>
          </p:cNvPr>
          <p:cNvCxnSpPr/>
          <p:nvPr/>
        </p:nvCxnSpPr>
        <p:spPr>
          <a:xfrm>
            <a:off x="7127642" y="3216351"/>
            <a:ext cx="56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79">
            <a:extLst>
              <a:ext uri="{FF2B5EF4-FFF2-40B4-BE49-F238E27FC236}">
                <a16:creationId xmlns:a16="http://schemas.microsoft.com/office/drawing/2014/main" id="{9FF4B2A8-3117-4B4A-8179-6653C343D62C}"/>
              </a:ext>
            </a:extLst>
          </p:cNvPr>
          <p:cNvSpPr/>
          <p:nvPr/>
        </p:nvSpPr>
        <p:spPr>
          <a:xfrm>
            <a:off x="7701156" y="2997031"/>
            <a:ext cx="1844050" cy="4323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Error Notifications</a:t>
            </a:r>
          </a:p>
        </p:txBody>
      </p:sp>
      <p:sp>
        <p:nvSpPr>
          <p:cNvPr id="44" name="Rectangle: Rounded Corners 79">
            <a:extLst>
              <a:ext uri="{FF2B5EF4-FFF2-40B4-BE49-F238E27FC236}">
                <a16:creationId xmlns:a16="http://schemas.microsoft.com/office/drawing/2014/main" id="{E3673BF7-1FED-E248-9A8E-73E5569E661C}"/>
              </a:ext>
            </a:extLst>
          </p:cNvPr>
          <p:cNvSpPr/>
          <p:nvPr/>
        </p:nvSpPr>
        <p:spPr>
          <a:xfrm>
            <a:off x="7689478" y="3809703"/>
            <a:ext cx="1855728" cy="99203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Current Course, Instructor &amp; Instructor-Course Assignments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FF9522-D2FA-7E4D-8768-EB2965C4CA02}"/>
              </a:ext>
            </a:extLst>
          </p:cNvPr>
          <p:cNvSpPr txBox="1"/>
          <p:nvPr/>
        </p:nvSpPr>
        <p:spPr>
          <a:xfrm>
            <a:off x="7517485" y="850325"/>
            <a:ext cx="219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System Outputs</a:t>
            </a:r>
          </a:p>
        </p:txBody>
      </p:sp>
    </p:spTree>
    <p:extLst>
      <p:ext uri="{BB962C8B-B14F-4D97-AF65-F5344CB8AC3E}">
        <p14:creationId xmlns:p14="http://schemas.microsoft.com/office/powerpoint/2010/main" val="413961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93DD3-CB73-714B-957C-3791C69EAC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65" y="2783737"/>
            <a:ext cx="409577" cy="406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7BA09-F58B-B04A-A71A-74B48572C6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28" y="2746153"/>
            <a:ext cx="42704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77782-5180-6D4A-9222-5FDC1C39E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65" y="3295015"/>
            <a:ext cx="947903" cy="542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0D47C-EAD5-3749-9F23-C5AD61BD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958767" y="3259189"/>
            <a:ext cx="443751" cy="516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9D27B-BFE3-7B40-965C-34B75A5A792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49" y="3332599"/>
            <a:ext cx="409577" cy="406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E1205-9FE7-3045-9663-8075167494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59" y="3295015"/>
            <a:ext cx="42704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5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074">
            <a:extLst>
              <a:ext uri="{FF2B5EF4-FFF2-40B4-BE49-F238E27FC236}">
                <a16:creationId xmlns:a16="http://schemas.microsoft.com/office/drawing/2014/main" id="{05AF1306-2896-D34A-967A-A7C16274444D}"/>
              </a:ext>
            </a:extLst>
          </p:cNvPr>
          <p:cNvSpPr/>
          <p:nvPr/>
        </p:nvSpPr>
        <p:spPr>
          <a:xfrm>
            <a:off x="2199583" y="169334"/>
            <a:ext cx="2897350" cy="3996266"/>
          </a:xfrm>
          <a:prstGeom prst="roundRect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Client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Application accessed from the user’s computer through a browser</a:t>
            </a:r>
          </a:p>
        </p:txBody>
      </p:sp>
      <p:sp>
        <p:nvSpPr>
          <p:cNvPr id="3" name="Rectangle: Rounded Corners 1074">
            <a:extLst>
              <a:ext uri="{FF2B5EF4-FFF2-40B4-BE49-F238E27FC236}">
                <a16:creationId xmlns:a16="http://schemas.microsoft.com/office/drawing/2014/main" id="{6F74EA7F-6AAF-794F-86FA-2AD6D5F5E947}"/>
              </a:ext>
            </a:extLst>
          </p:cNvPr>
          <p:cNvSpPr/>
          <p:nvPr/>
        </p:nvSpPr>
        <p:spPr>
          <a:xfrm>
            <a:off x="6974783" y="169335"/>
            <a:ext cx="2897350" cy="3996264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Server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Application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73AD6F-7727-9942-ACBA-9FAFA9FA28AE}"/>
              </a:ext>
            </a:extLst>
          </p:cNvPr>
          <p:cNvCxnSpPr/>
          <p:nvPr/>
        </p:nvCxnSpPr>
        <p:spPr>
          <a:xfrm>
            <a:off x="5096933" y="2472267"/>
            <a:ext cx="1877850" cy="0"/>
          </a:xfrm>
          <a:prstGeom prst="straightConnector1">
            <a:avLst/>
          </a:prstGeom>
          <a:ln w="57150">
            <a:solidFill>
              <a:srgbClr val="A8D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BE3026-8565-2148-B367-E82F35633407}"/>
              </a:ext>
            </a:extLst>
          </p:cNvPr>
          <p:cNvCxnSpPr>
            <a:cxnSpLocks/>
          </p:cNvCxnSpPr>
          <p:nvPr/>
        </p:nvCxnSpPr>
        <p:spPr>
          <a:xfrm flipH="1">
            <a:off x="5096933" y="1574800"/>
            <a:ext cx="1877851" cy="0"/>
          </a:xfrm>
          <a:prstGeom prst="straightConnector1">
            <a:avLst/>
          </a:prstGeom>
          <a:ln w="57150">
            <a:solidFill>
              <a:srgbClr val="A8D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DA9E22D-40BB-DE4C-B421-C9D22E7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49" y="950383"/>
            <a:ext cx="1640417" cy="16404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BBB70B-272A-4545-A52E-8FEB747F1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50" y="1289050"/>
            <a:ext cx="1718368" cy="17183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7FCB17-8F04-624D-9010-6C0F8BFC8C94}"/>
              </a:ext>
            </a:extLst>
          </p:cNvPr>
          <p:cNvSpPr txBox="1"/>
          <p:nvPr/>
        </p:nvSpPr>
        <p:spPr>
          <a:xfrm>
            <a:off x="5545178" y="12054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89026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F169DFD5-D877-754F-B952-50B7E52DD096}"/>
              </a:ext>
            </a:extLst>
          </p:cNvPr>
          <p:cNvSpPr/>
          <p:nvPr/>
        </p:nvSpPr>
        <p:spPr>
          <a:xfrm>
            <a:off x="954152" y="3416136"/>
            <a:ext cx="2213113" cy="1149411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router-service</a:t>
            </a:r>
          </a:p>
        </p:txBody>
      </p: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CE3A64A1-62EA-4848-AFFB-EDC6506616BB}"/>
              </a:ext>
            </a:extLst>
          </p:cNvPr>
          <p:cNvSpPr/>
          <p:nvPr/>
        </p:nvSpPr>
        <p:spPr>
          <a:xfrm>
            <a:off x="4359964" y="1978718"/>
            <a:ext cx="1934818" cy="940904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homepage</a:t>
            </a: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50D32DA6-C7F9-8049-B1B3-2F9F0E99A327}"/>
              </a:ext>
            </a:extLst>
          </p:cNvPr>
          <p:cNvSpPr/>
          <p:nvPr/>
        </p:nvSpPr>
        <p:spPr>
          <a:xfrm>
            <a:off x="4359964" y="3111476"/>
            <a:ext cx="1934818" cy="940904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instructors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E1E355E7-8906-134B-AA06-CAE716313715}"/>
              </a:ext>
            </a:extLst>
          </p:cNvPr>
          <p:cNvSpPr/>
          <p:nvPr/>
        </p:nvSpPr>
        <p:spPr>
          <a:xfrm>
            <a:off x="4359964" y="4244234"/>
            <a:ext cx="1934818" cy="940904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courses</a:t>
            </a:r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6A439CB3-5160-1544-833F-708943C3F490}"/>
              </a:ext>
            </a:extLst>
          </p:cNvPr>
          <p:cNvSpPr/>
          <p:nvPr/>
        </p:nvSpPr>
        <p:spPr>
          <a:xfrm>
            <a:off x="4359964" y="5376992"/>
            <a:ext cx="1934818" cy="940904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warnings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C72CA16F-F9F1-6A4C-BF30-1BD629934104}"/>
              </a:ext>
            </a:extLst>
          </p:cNvPr>
          <p:cNvSpPr/>
          <p:nvPr/>
        </p:nvSpPr>
        <p:spPr>
          <a:xfrm>
            <a:off x="6973521" y="2654054"/>
            <a:ext cx="2261771" cy="515129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instructors class</a:t>
            </a:r>
          </a:p>
        </p:txBody>
      </p:sp>
      <p:sp>
        <p:nvSpPr>
          <p:cNvPr id="8" name="Rectangle: Rounded Corners 13">
            <a:extLst>
              <a:ext uri="{FF2B5EF4-FFF2-40B4-BE49-F238E27FC236}">
                <a16:creationId xmlns:a16="http://schemas.microsoft.com/office/drawing/2014/main" id="{FFBE2577-36E1-6B44-A817-1C735A0F3A68}"/>
              </a:ext>
            </a:extLst>
          </p:cNvPr>
          <p:cNvSpPr/>
          <p:nvPr/>
        </p:nvSpPr>
        <p:spPr>
          <a:xfrm>
            <a:off x="6973522" y="3328616"/>
            <a:ext cx="2261770" cy="506624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instructors.html</a:t>
            </a: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22B0E5EF-8660-1C4B-A36D-EFE0B74BE094}"/>
              </a:ext>
            </a:extLst>
          </p:cNvPr>
          <p:cNvSpPr/>
          <p:nvPr/>
        </p:nvSpPr>
        <p:spPr>
          <a:xfrm>
            <a:off x="6973520" y="3990842"/>
            <a:ext cx="2261771" cy="468048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instructors.css</a:t>
            </a:r>
          </a:p>
        </p:txBody>
      </p:sp>
      <p:sp>
        <p:nvSpPr>
          <p:cNvPr id="10" name="Rectangle: Rounded Corners 15">
            <a:extLst>
              <a:ext uri="{FF2B5EF4-FFF2-40B4-BE49-F238E27FC236}">
                <a16:creationId xmlns:a16="http://schemas.microsoft.com/office/drawing/2014/main" id="{3371062F-B4A0-7F46-BF47-6908FF362143}"/>
              </a:ext>
            </a:extLst>
          </p:cNvPr>
          <p:cNvSpPr/>
          <p:nvPr/>
        </p:nvSpPr>
        <p:spPr>
          <a:xfrm>
            <a:off x="9748019" y="2652887"/>
            <a:ext cx="2078501" cy="516296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 class</a:t>
            </a:r>
          </a:p>
        </p:txBody>
      </p:sp>
      <p:cxnSp>
        <p:nvCxnSpPr>
          <p:cNvPr id="11" name="Connector: Elbow 22">
            <a:extLst>
              <a:ext uri="{FF2B5EF4-FFF2-40B4-BE49-F238E27FC236}">
                <a16:creationId xmlns:a16="http://schemas.microsoft.com/office/drawing/2014/main" id="{2D660AC9-7245-1648-87DC-1136D2C5DDB7}"/>
              </a:ext>
            </a:extLst>
          </p:cNvPr>
          <p:cNvCxnSpPr>
            <a:cxnSpLocks/>
          </p:cNvCxnSpPr>
          <p:nvPr/>
        </p:nvCxnSpPr>
        <p:spPr>
          <a:xfrm flipV="1">
            <a:off x="3167267" y="3580744"/>
            <a:ext cx="1192695" cy="386381"/>
          </a:xfrm>
          <a:prstGeom prst="bentConnector3">
            <a:avLst>
              <a:gd name="adj1" fmla="val 50001"/>
            </a:avLst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26">
            <a:extLst>
              <a:ext uri="{FF2B5EF4-FFF2-40B4-BE49-F238E27FC236}">
                <a16:creationId xmlns:a16="http://schemas.microsoft.com/office/drawing/2014/main" id="{448B647F-8D2C-F247-A8EF-531B2FFFBC66}"/>
              </a:ext>
            </a:extLst>
          </p:cNvPr>
          <p:cNvCxnSpPr>
            <a:stCxn id="3" idx="1"/>
          </p:cNvCxnSpPr>
          <p:nvPr/>
        </p:nvCxnSpPr>
        <p:spPr>
          <a:xfrm rot="10800000" flipV="1">
            <a:off x="3763616" y="2449170"/>
            <a:ext cx="596348" cy="1132758"/>
          </a:xfrm>
          <a:prstGeom prst="bentConnector2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28">
            <a:extLst>
              <a:ext uri="{FF2B5EF4-FFF2-40B4-BE49-F238E27FC236}">
                <a16:creationId xmlns:a16="http://schemas.microsoft.com/office/drawing/2014/main" id="{5D27B0BB-8506-5B45-B17C-BD4938586C1D}"/>
              </a:ext>
            </a:extLst>
          </p:cNvPr>
          <p:cNvCxnSpPr>
            <a:stCxn id="5" idx="1"/>
          </p:cNvCxnSpPr>
          <p:nvPr/>
        </p:nvCxnSpPr>
        <p:spPr>
          <a:xfrm rot="10800000">
            <a:off x="3763616" y="3918698"/>
            <a:ext cx="596348" cy="795989"/>
          </a:xfrm>
          <a:prstGeom prst="bentConnector2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30">
            <a:extLst>
              <a:ext uri="{FF2B5EF4-FFF2-40B4-BE49-F238E27FC236}">
                <a16:creationId xmlns:a16="http://schemas.microsoft.com/office/drawing/2014/main" id="{924A93E0-58A6-1241-8F52-C917E3CEC831}"/>
              </a:ext>
            </a:extLst>
          </p:cNvPr>
          <p:cNvCxnSpPr>
            <a:stCxn id="6" idx="1"/>
          </p:cNvCxnSpPr>
          <p:nvPr/>
        </p:nvCxnSpPr>
        <p:spPr>
          <a:xfrm rot="10800000">
            <a:off x="3763616" y="4714686"/>
            <a:ext cx="596348" cy="1132758"/>
          </a:xfrm>
          <a:prstGeom prst="bentConnector2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43">
            <a:extLst>
              <a:ext uri="{FF2B5EF4-FFF2-40B4-BE49-F238E27FC236}">
                <a16:creationId xmlns:a16="http://schemas.microsoft.com/office/drawing/2014/main" id="{2638812A-072E-EC4A-82C2-7C3CAEDDB1B7}"/>
              </a:ext>
            </a:extLst>
          </p:cNvPr>
          <p:cNvSpPr/>
          <p:nvPr/>
        </p:nvSpPr>
        <p:spPr>
          <a:xfrm>
            <a:off x="9235291" y="620340"/>
            <a:ext cx="1219200" cy="940904"/>
          </a:xfrm>
          <a:prstGeom prst="roundRect">
            <a:avLst/>
          </a:prstGeom>
          <a:solidFill>
            <a:srgbClr val="E49273"/>
          </a:solidFill>
          <a:ln>
            <a:solidFill>
              <a:srgbClr val="E492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server request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EC3694-695C-AC47-888B-01CEA3C62BA1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294782" y="3581928"/>
            <a:ext cx="678740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0502DC-A869-9B49-99B8-12D4A4FA97A2}"/>
              </a:ext>
            </a:extLst>
          </p:cNvPr>
          <p:cNvCxnSpPr/>
          <p:nvPr/>
        </p:nvCxnSpPr>
        <p:spPr>
          <a:xfrm flipV="1">
            <a:off x="6634152" y="2911035"/>
            <a:ext cx="0" cy="669709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211FA5-BF05-4C4C-A51F-31008CA01419}"/>
              </a:ext>
            </a:extLst>
          </p:cNvPr>
          <p:cNvCxnSpPr/>
          <p:nvPr/>
        </p:nvCxnSpPr>
        <p:spPr>
          <a:xfrm flipV="1">
            <a:off x="6634152" y="3583843"/>
            <a:ext cx="0" cy="669709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838950-689F-ED4A-9E49-5F9E5F3189AB}"/>
              </a:ext>
            </a:extLst>
          </p:cNvPr>
          <p:cNvCxnSpPr>
            <a:cxnSpLocks/>
          </p:cNvCxnSpPr>
          <p:nvPr/>
        </p:nvCxnSpPr>
        <p:spPr>
          <a:xfrm>
            <a:off x="6634152" y="4253552"/>
            <a:ext cx="591401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6FD3509-0B63-7540-B31B-9C89E4E05318}"/>
              </a:ext>
            </a:extLst>
          </p:cNvPr>
          <p:cNvCxnSpPr>
            <a:cxnSpLocks/>
          </p:cNvCxnSpPr>
          <p:nvPr/>
        </p:nvCxnSpPr>
        <p:spPr>
          <a:xfrm>
            <a:off x="6640877" y="2919622"/>
            <a:ext cx="591401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663888-6C09-0149-8CDC-159D6C3F51A0}"/>
              </a:ext>
            </a:extLst>
          </p:cNvPr>
          <p:cNvCxnSpPr>
            <a:cxnSpLocks/>
          </p:cNvCxnSpPr>
          <p:nvPr/>
        </p:nvCxnSpPr>
        <p:spPr>
          <a:xfrm>
            <a:off x="9156618" y="2899198"/>
            <a:ext cx="591401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0411FD-CB01-9944-8866-949524A67428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104405" y="1090792"/>
            <a:ext cx="2" cy="1563262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D39646-AFC5-904E-80C0-242778AF8275}"/>
              </a:ext>
            </a:extLst>
          </p:cNvPr>
          <p:cNvCxnSpPr>
            <a:endCxn id="19" idx="1"/>
          </p:cNvCxnSpPr>
          <p:nvPr/>
        </p:nvCxnSpPr>
        <p:spPr>
          <a:xfrm>
            <a:off x="8104405" y="1090792"/>
            <a:ext cx="1130886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1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074">
            <a:extLst>
              <a:ext uri="{FF2B5EF4-FFF2-40B4-BE49-F238E27FC236}">
                <a16:creationId xmlns:a16="http://schemas.microsoft.com/office/drawing/2014/main" id="{3DD04FAA-A891-214F-B861-D4D9CF6C432C}"/>
              </a:ext>
            </a:extLst>
          </p:cNvPr>
          <p:cNvSpPr/>
          <p:nvPr/>
        </p:nvSpPr>
        <p:spPr>
          <a:xfrm>
            <a:off x="581498" y="1278188"/>
            <a:ext cx="5288865" cy="5288867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User Errors</a:t>
            </a: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460D2-B18B-AE4C-AEB8-1EEBB549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02" y="2657489"/>
            <a:ext cx="1368909" cy="1368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16280-D903-024A-A386-32AA6AAAEF1D}"/>
              </a:ext>
            </a:extLst>
          </p:cNvPr>
          <p:cNvSpPr txBox="1"/>
          <p:nvPr/>
        </p:nvSpPr>
        <p:spPr>
          <a:xfrm>
            <a:off x="2933569" y="3107237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Text Input Errors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EFAB7-ED41-3342-A3E6-CFBB37BBE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02" y="4637780"/>
            <a:ext cx="1368909" cy="1368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BCA696-4DB5-2E41-8EFB-D3AB2FB5B967}"/>
              </a:ext>
            </a:extLst>
          </p:cNvPr>
          <p:cNvSpPr txBox="1"/>
          <p:nvPr/>
        </p:nvSpPr>
        <p:spPr>
          <a:xfrm>
            <a:off x="3254170" y="5127391"/>
            <a:ext cx="1936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Assignment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Input Errors</a:t>
            </a:r>
          </a:p>
        </p:txBody>
      </p:sp>
      <p:sp>
        <p:nvSpPr>
          <p:cNvPr id="10" name="Rectangle: Rounded Corners 1074">
            <a:extLst>
              <a:ext uri="{FF2B5EF4-FFF2-40B4-BE49-F238E27FC236}">
                <a16:creationId xmlns:a16="http://schemas.microsoft.com/office/drawing/2014/main" id="{7C1298A5-ABFD-2649-BCB1-8CE8BF958407}"/>
              </a:ext>
            </a:extLst>
          </p:cNvPr>
          <p:cNvSpPr/>
          <p:nvPr/>
        </p:nvSpPr>
        <p:spPr>
          <a:xfrm>
            <a:off x="6175493" y="1278188"/>
            <a:ext cx="5288866" cy="5288867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Network Errors</a:t>
            </a: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sz="28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8AF812-00CC-364F-B50A-F060E194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896" y="3404601"/>
            <a:ext cx="1374987" cy="1374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E0A437-C06A-364D-8618-538F968FD272}"/>
              </a:ext>
            </a:extLst>
          </p:cNvPr>
          <p:cNvSpPr txBox="1"/>
          <p:nvPr/>
        </p:nvSpPr>
        <p:spPr>
          <a:xfrm>
            <a:off x="9083397" y="3861263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Dead Node</a:t>
            </a:r>
          </a:p>
        </p:txBody>
      </p:sp>
    </p:spTree>
    <p:extLst>
      <p:ext uri="{BB962C8B-B14F-4D97-AF65-F5344CB8AC3E}">
        <p14:creationId xmlns:p14="http://schemas.microsoft.com/office/powerpoint/2010/main" val="396908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64EE06-A133-0546-B38B-C47CBD131A9C}"/>
              </a:ext>
            </a:extLst>
          </p:cNvPr>
          <p:cNvSpPr/>
          <p:nvPr/>
        </p:nvSpPr>
        <p:spPr>
          <a:xfrm>
            <a:off x="0" y="-8090"/>
            <a:ext cx="12192000" cy="954320"/>
          </a:xfrm>
          <a:prstGeom prst="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37A7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7E91B8-839C-B344-B605-0E2834AA9ED8}"/>
              </a:ext>
            </a:extLst>
          </p:cNvPr>
          <p:cNvSpPr/>
          <p:nvPr/>
        </p:nvSpPr>
        <p:spPr>
          <a:xfrm>
            <a:off x="9170314" y="145904"/>
            <a:ext cx="3021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8D0DB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User Inputs</a:t>
            </a:r>
          </a:p>
        </p:txBody>
      </p:sp>
      <p:sp>
        <p:nvSpPr>
          <p:cNvPr id="5" name="Rectangle: Rounded Corners 79">
            <a:extLst>
              <a:ext uri="{FF2B5EF4-FFF2-40B4-BE49-F238E27FC236}">
                <a16:creationId xmlns:a16="http://schemas.microsoft.com/office/drawing/2014/main" id="{686C10B1-F8A3-774F-8E50-C838E8AC25D1}"/>
              </a:ext>
            </a:extLst>
          </p:cNvPr>
          <p:cNvSpPr/>
          <p:nvPr/>
        </p:nvSpPr>
        <p:spPr>
          <a:xfrm>
            <a:off x="666304" y="2203786"/>
            <a:ext cx="3075964" cy="3113280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 Data</a:t>
            </a: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course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semesters offered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lecture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lab sections</a:t>
            </a:r>
          </a:p>
        </p:txBody>
      </p:sp>
      <p:sp>
        <p:nvSpPr>
          <p:cNvPr id="6" name="Rectangle: Rounded Corners 79">
            <a:extLst>
              <a:ext uri="{FF2B5EF4-FFF2-40B4-BE49-F238E27FC236}">
                <a16:creationId xmlns:a16="http://schemas.microsoft.com/office/drawing/2014/main" id="{0E320349-CF28-A84C-AEF1-1D9414CDDDDE}"/>
              </a:ext>
            </a:extLst>
          </p:cNvPr>
          <p:cNvSpPr/>
          <p:nvPr/>
        </p:nvSpPr>
        <p:spPr>
          <a:xfrm>
            <a:off x="4628704" y="2203785"/>
            <a:ext cx="3075964" cy="3113281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 Data</a:t>
            </a: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Net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semesters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available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preferred courses</a:t>
            </a:r>
          </a:p>
        </p:txBody>
      </p:sp>
      <p:sp>
        <p:nvSpPr>
          <p:cNvPr id="7" name="Rectangle: Rounded Corners 79">
            <a:extLst>
              <a:ext uri="{FF2B5EF4-FFF2-40B4-BE49-F238E27FC236}">
                <a16:creationId xmlns:a16="http://schemas.microsoft.com/office/drawing/2014/main" id="{5A4E458A-C0A3-6E47-BCE6-D622314DC330}"/>
              </a:ext>
            </a:extLst>
          </p:cNvPr>
          <p:cNvSpPr/>
          <p:nvPr/>
        </p:nvSpPr>
        <p:spPr>
          <a:xfrm>
            <a:off x="8591104" y="2203785"/>
            <a:ext cx="3075964" cy="3113281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Instructor-Course Assignments</a:t>
            </a: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lang="en-US" dirty="0">
              <a:solidFill>
                <a:srgbClr val="2B4570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F93E2-0410-6843-A887-B80EF93A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863" y="3760425"/>
            <a:ext cx="836445" cy="8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5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A4384-7BD2-1647-AE1A-8EC5EEE1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965200"/>
            <a:ext cx="47371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3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F0EBFE-619F-094F-8D23-0525FB94B626}"/>
              </a:ext>
            </a:extLst>
          </p:cNvPr>
          <p:cNvSpPr/>
          <p:nvPr/>
        </p:nvSpPr>
        <p:spPr>
          <a:xfrm>
            <a:off x="94097" y="525993"/>
            <a:ext cx="1701044" cy="663066"/>
          </a:xfrm>
          <a:prstGeom prst="roundRect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fetch instructor, course, and section data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7BE2E9-7FF8-8649-9F17-28128DA5CAF2}"/>
              </a:ext>
            </a:extLst>
          </p:cNvPr>
          <p:cNvSpPr/>
          <p:nvPr/>
        </p:nvSpPr>
        <p:spPr>
          <a:xfrm>
            <a:off x="2417942" y="605113"/>
            <a:ext cx="3290888" cy="504825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Is Course in Instructor’s available courses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F3E896-F3C2-024C-9811-0217DFF591D2}"/>
              </a:ext>
            </a:extLst>
          </p:cNvPr>
          <p:cNvSpPr/>
          <p:nvPr/>
        </p:nvSpPr>
        <p:spPr>
          <a:xfrm>
            <a:off x="2417941" y="1762401"/>
            <a:ext cx="3290888" cy="504825"/>
          </a:xfrm>
          <a:prstGeom prst="roundRect">
            <a:avLst/>
          </a:prstGeom>
          <a:solidFill>
            <a:srgbClr val="71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is # of assignments &gt; workload ?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85B1E6-DF48-1948-AEE1-B181FEBF0026}"/>
              </a:ext>
            </a:extLst>
          </p:cNvPr>
          <p:cNvSpPr/>
          <p:nvPr/>
        </p:nvSpPr>
        <p:spPr>
          <a:xfrm>
            <a:off x="2417940" y="2927815"/>
            <a:ext cx="3290889" cy="504825"/>
          </a:xfrm>
          <a:prstGeom prst="roundRect">
            <a:avLst/>
          </a:prstGeom>
          <a:solidFill>
            <a:srgbClr val="2B4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is # of preps &gt; 2 ?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CCAA5E-96AF-054E-B5ED-D7E393EA3D9B}"/>
              </a:ext>
            </a:extLst>
          </p:cNvPr>
          <p:cNvSpPr/>
          <p:nvPr/>
        </p:nvSpPr>
        <p:spPr>
          <a:xfrm>
            <a:off x="2417940" y="4085103"/>
            <a:ext cx="3290889" cy="504825"/>
          </a:xfrm>
          <a:prstGeom prst="round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assigned non-preferred courses?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D703FB-17D8-5049-BE5C-38762C0F8AFF}"/>
              </a:ext>
            </a:extLst>
          </p:cNvPr>
          <p:cNvSpPr/>
          <p:nvPr/>
        </p:nvSpPr>
        <p:spPr>
          <a:xfrm>
            <a:off x="2417940" y="5242391"/>
            <a:ext cx="3290889" cy="504825"/>
          </a:xfrm>
          <a:prstGeom prst="roundRect">
            <a:avLst/>
          </a:prstGeom>
          <a:solidFill>
            <a:srgbClr val="A37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assigned non-qualified courses?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A42EBE-4CC6-D840-985B-3069FD76689F}"/>
              </a:ext>
            </a:extLst>
          </p:cNvPr>
          <p:cNvSpPr/>
          <p:nvPr/>
        </p:nvSpPr>
        <p:spPr>
          <a:xfrm>
            <a:off x="10076331" y="6060995"/>
            <a:ext cx="2046741" cy="644507"/>
          </a:xfrm>
          <a:prstGeom prst="roundRect">
            <a:avLst/>
          </a:prstGeom>
          <a:solidFill>
            <a:srgbClr val="E492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Yu Gothic" panose="020B0400000000000000" pitchFamily="34" charset="-128"/>
                <a:ea typeface="Yu Gothic" panose="020B0400000000000000" pitchFamily="34" charset="-128"/>
              </a:rPr>
              <a:t>push instructor data and warning info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77FF96-F608-0D43-B1F9-030EB6FB15DB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1795141" y="857526"/>
            <a:ext cx="622801" cy="0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01D76-C50E-F94D-B511-96412C46411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4063385" y="1109938"/>
            <a:ext cx="1" cy="652463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F88199-FB0C-3144-B455-CCFEDE52D70F}"/>
              </a:ext>
            </a:extLst>
          </p:cNvPr>
          <p:cNvCxnSpPr>
            <a:cxnSpLocks/>
          </p:cNvCxnSpPr>
          <p:nvPr/>
        </p:nvCxnSpPr>
        <p:spPr>
          <a:xfrm flipH="1">
            <a:off x="4063384" y="3432640"/>
            <a:ext cx="1" cy="652463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DCB122-CD8F-F44F-81A2-399CF74AF3E0}"/>
              </a:ext>
            </a:extLst>
          </p:cNvPr>
          <p:cNvCxnSpPr>
            <a:cxnSpLocks/>
          </p:cNvCxnSpPr>
          <p:nvPr/>
        </p:nvCxnSpPr>
        <p:spPr>
          <a:xfrm flipH="1">
            <a:off x="4063384" y="4589928"/>
            <a:ext cx="1" cy="652463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80175C-C953-CF4F-826E-07ECDFA23DCD}"/>
              </a:ext>
            </a:extLst>
          </p:cNvPr>
          <p:cNvSpPr/>
          <p:nvPr/>
        </p:nvSpPr>
        <p:spPr>
          <a:xfrm>
            <a:off x="7354272" y="605113"/>
            <a:ext cx="1514475" cy="504825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minor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4A53AB-3DFB-B14A-A2DC-A2E08B7549B0}"/>
              </a:ext>
            </a:extLst>
          </p:cNvPr>
          <p:cNvSpPr/>
          <p:nvPr/>
        </p:nvSpPr>
        <p:spPr>
          <a:xfrm>
            <a:off x="7354272" y="1756942"/>
            <a:ext cx="1514475" cy="504825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major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87A01F5-5042-2147-897D-F890546B209C}"/>
              </a:ext>
            </a:extLst>
          </p:cNvPr>
          <p:cNvSpPr/>
          <p:nvPr/>
        </p:nvSpPr>
        <p:spPr>
          <a:xfrm>
            <a:off x="7335996" y="2927815"/>
            <a:ext cx="1514475" cy="504825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minor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27EF39-7114-B247-9FD6-0255F89F981A}"/>
              </a:ext>
            </a:extLst>
          </p:cNvPr>
          <p:cNvSpPr/>
          <p:nvPr/>
        </p:nvSpPr>
        <p:spPr>
          <a:xfrm>
            <a:off x="7335995" y="4079885"/>
            <a:ext cx="1514475" cy="504825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minor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355C087-B647-6049-99F9-566FCBB295EC}"/>
              </a:ext>
            </a:extLst>
          </p:cNvPr>
          <p:cNvSpPr/>
          <p:nvPr/>
        </p:nvSpPr>
        <p:spPr>
          <a:xfrm>
            <a:off x="7335995" y="5242390"/>
            <a:ext cx="1514475" cy="504825"/>
          </a:xfrm>
          <a:prstGeom prst="roundRect">
            <a:avLst/>
          </a:prstGeom>
          <a:solidFill>
            <a:srgbClr val="A8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2B457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critical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B7FB45-7508-EA45-8574-8DE3BB08F69B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5708830" y="857526"/>
            <a:ext cx="1645442" cy="0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6B9094-58E8-064D-BA3C-BE97718BA81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708830" y="3174207"/>
            <a:ext cx="1627166" cy="6021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F245B6-9B69-3B4A-80D5-767B1D00521A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708829" y="4332298"/>
            <a:ext cx="1627166" cy="5220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88520F-4094-8B42-9957-73A43FA3B6E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5708829" y="5494803"/>
            <a:ext cx="1627166" cy="6022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546041-81DA-B941-BB4E-A14A0FA58DA1}"/>
              </a:ext>
            </a:extLst>
          </p:cNvPr>
          <p:cNvCxnSpPr/>
          <p:nvPr/>
        </p:nvCxnSpPr>
        <p:spPr>
          <a:xfrm flipV="1">
            <a:off x="8850471" y="2004372"/>
            <a:ext cx="728665" cy="6025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4E3B3F-7A00-124F-B52C-4405106ED7E8}"/>
              </a:ext>
            </a:extLst>
          </p:cNvPr>
          <p:cNvCxnSpPr/>
          <p:nvPr/>
        </p:nvCxnSpPr>
        <p:spPr>
          <a:xfrm flipV="1">
            <a:off x="8848401" y="3165978"/>
            <a:ext cx="728665" cy="6025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FBDDEC-8A1B-2B4E-82CA-DA66E8C2A2C6}"/>
              </a:ext>
            </a:extLst>
          </p:cNvPr>
          <p:cNvCxnSpPr>
            <a:cxnSpLocks/>
          </p:cNvCxnSpPr>
          <p:nvPr/>
        </p:nvCxnSpPr>
        <p:spPr>
          <a:xfrm>
            <a:off x="9577066" y="3156201"/>
            <a:ext cx="0" cy="556099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891231E-5A26-DB49-A81C-63FFE4ADB755}"/>
              </a:ext>
            </a:extLst>
          </p:cNvPr>
          <p:cNvCxnSpPr/>
          <p:nvPr/>
        </p:nvCxnSpPr>
        <p:spPr>
          <a:xfrm flipV="1">
            <a:off x="8848400" y="4329285"/>
            <a:ext cx="728665" cy="6025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1D5BA6-D48F-AE4F-809C-B34C98F1BA89}"/>
              </a:ext>
            </a:extLst>
          </p:cNvPr>
          <p:cNvCxnSpPr>
            <a:cxnSpLocks/>
          </p:cNvCxnSpPr>
          <p:nvPr/>
        </p:nvCxnSpPr>
        <p:spPr>
          <a:xfrm>
            <a:off x="9562937" y="4306661"/>
            <a:ext cx="0" cy="556099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3E5818-69C7-734F-8C87-36C2AAFE0E49}"/>
              </a:ext>
            </a:extLst>
          </p:cNvPr>
          <p:cNvCxnSpPr>
            <a:cxnSpLocks/>
          </p:cNvCxnSpPr>
          <p:nvPr/>
        </p:nvCxnSpPr>
        <p:spPr>
          <a:xfrm>
            <a:off x="4047825" y="5759118"/>
            <a:ext cx="0" cy="633257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B49F2C-BAEF-F541-80A5-1C659190F71E}"/>
              </a:ext>
            </a:extLst>
          </p:cNvPr>
          <p:cNvCxnSpPr>
            <a:cxnSpLocks/>
          </p:cNvCxnSpPr>
          <p:nvPr/>
        </p:nvCxnSpPr>
        <p:spPr>
          <a:xfrm>
            <a:off x="1321581" y="7192995"/>
            <a:ext cx="0" cy="626335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C2874D-4D55-CE46-AF84-E5C845C4AA20}"/>
              </a:ext>
            </a:extLst>
          </p:cNvPr>
          <p:cNvCxnSpPr>
            <a:cxnSpLocks/>
          </p:cNvCxnSpPr>
          <p:nvPr/>
        </p:nvCxnSpPr>
        <p:spPr>
          <a:xfrm>
            <a:off x="8850467" y="5476175"/>
            <a:ext cx="2249234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594F8D-9202-FD4A-94B6-650A1947564C}"/>
              </a:ext>
            </a:extLst>
          </p:cNvPr>
          <p:cNvCxnSpPr>
            <a:cxnSpLocks/>
          </p:cNvCxnSpPr>
          <p:nvPr/>
        </p:nvCxnSpPr>
        <p:spPr>
          <a:xfrm>
            <a:off x="4072348" y="6383249"/>
            <a:ext cx="6003983" cy="9126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2E588F-3C72-6B4D-9DBF-459BC451680D}"/>
              </a:ext>
            </a:extLst>
          </p:cNvPr>
          <p:cNvCxnSpPr>
            <a:cxnSpLocks/>
          </p:cNvCxnSpPr>
          <p:nvPr/>
        </p:nvCxnSpPr>
        <p:spPr>
          <a:xfrm flipH="1">
            <a:off x="4054413" y="2267226"/>
            <a:ext cx="1" cy="652463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67D929D-DF93-C642-8DA1-AB55560A95F5}"/>
              </a:ext>
            </a:extLst>
          </p:cNvPr>
          <p:cNvSpPr txBox="1"/>
          <p:nvPr/>
        </p:nvSpPr>
        <p:spPr>
          <a:xfrm>
            <a:off x="5889701" y="511154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C26BC9-9BAA-9D41-A1DB-FA083D5BD522}"/>
              </a:ext>
            </a:extLst>
          </p:cNvPr>
          <p:cNvSpPr txBox="1"/>
          <p:nvPr/>
        </p:nvSpPr>
        <p:spPr>
          <a:xfrm>
            <a:off x="5889701" y="2812614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DD2094-C7A0-F94A-B114-AF617C2D7B15}"/>
              </a:ext>
            </a:extLst>
          </p:cNvPr>
          <p:cNvSpPr txBox="1"/>
          <p:nvPr/>
        </p:nvSpPr>
        <p:spPr>
          <a:xfrm>
            <a:off x="5901039" y="3962584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00B988-8100-D248-87B2-FB83035AB1B8}"/>
              </a:ext>
            </a:extLst>
          </p:cNvPr>
          <p:cNvSpPr txBox="1"/>
          <p:nvPr/>
        </p:nvSpPr>
        <p:spPr>
          <a:xfrm>
            <a:off x="5897724" y="5112913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36EE46-477B-CD46-96E9-C6BAE47B2398}"/>
              </a:ext>
            </a:extLst>
          </p:cNvPr>
          <p:cNvSpPr txBox="1"/>
          <p:nvPr/>
        </p:nvSpPr>
        <p:spPr>
          <a:xfrm>
            <a:off x="3544059" y="1231421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997B56-E954-BF40-BEAE-FE9EAFCA6BEF}"/>
              </a:ext>
            </a:extLst>
          </p:cNvPr>
          <p:cNvSpPr txBox="1"/>
          <p:nvPr/>
        </p:nvSpPr>
        <p:spPr>
          <a:xfrm>
            <a:off x="3544058" y="2370223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57032F-C897-2049-B530-E03AFC40C099}"/>
              </a:ext>
            </a:extLst>
          </p:cNvPr>
          <p:cNvSpPr txBox="1"/>
          <p:nvPr/>
        </p:nvSpPr>
        <p:spPr>
          <a:xfrm>
            <a:off x="3544058" y="3570444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671970-E46D-E446-9051-568FB012041A}"/>
              </a:ext>
            </a:extLst>
          </p:cNvPr>
          <p:cNvSpPr txBox="1"/>
          <p:nvPr/>
        </p:nvSpPr>
        <p:spPr>
          <a:xfrm>
            <a:off x="3544058" y="4701878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49AB52-92A8-EE4D-965E-715E9BB16CAC}"/>
              </a:ext>
            </a:extLst>
          </p:cNvPr>
          <p:cNvSpPr txBox="1"/>
          <p:nvPr/>
        </p:nvSpPr>
        <p:spPr>
          <a:xfrm>
            <a:off x="3544058" y="5863738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NO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E5FAB7-D23D-F44D-903E-7B3F03579D47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97266" y="2009355"/>
            <a:ext cx="1657006" cy="1324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FE5B14F-8FE3-7647-BACE-118EF1CBAF6C}"/>
              </a:ext>
            </a:extLst>
          </p:cNvPr>
          <p:cNvSpPr txBox="1"/>
          <p:nvPr/>
        </p:nvSpPr>
        <p:spPr>
          <a:xfrm>
            <a:off x="5901039" y="1634517"/>
            <a:ext cx="68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49273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YES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B1629A-2508-8E4F-8CE7-86C92894509C}"/>
              </a:ext>
            </a:extLst>
          </p:cNvPr>
          <p:cNvCxnSpPr>
            <a:cxnSpLocks/>
          </p:cNvCxnSpPr>
          <p:nvPr/>
        </p:nvCxnSpPr>
        <p:spPr>
          <a:xfrm flipH="1" flipV="1">
            <a:off x="4707467" y="2593456"/>
            <a:ext cx="5618610" cy="1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D3D86BC-1FDE-3C4F-9C8F-C6B10AB88693}"/>
              </a:ext>
            </a:extLst>
          </p:cNvPr>
          <p:cNvCxnSpPr>
            <a:cxnSpLocks/>
          </p:cNvCxnSpPr>
          <p:nvPr/>
        </p:nvCxnSpPr>
        <p:spPr>
          <a:xfrm flipH="1">
            <a:off x="4707467" y="3691543"/>
            <a:ext cx="4889945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D6AE6D-3554-A540-A53D-F46FA1707DEB}"/>
              </a:ext>
            </a:extLst>
          </p:cNvPr>
          <p:cNvCxnSpPr>
            <a:cxnSpLocks/>
          </p:cNvCxnSpPr>
          <p:nvPr/>
        </p:nvCxnSpPr>
        <p:spPr>
          <a:xfrm flipH="1">
            <a:off x="4741333" y="4860498"/>
            <a:ext cx="4821605" cy="0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D7F5D6-535A-AC4B-98B6-A7C9DD507D21}"/>
              </a:ext>
            </a:extLst>
          </p:cNvPr>
          <p:cNvCxnSpPr>
            <a:cxnSpLocks/>
          </p:cNvCxnSpPr>
          <p:nvPr/>
        </p:nvCxnSpPr>
        <p:spPr>
          <a:xfrm flipH="1" flipV="1">
            <a:off x="1587588" y="7165652"/>
            <a:ext cx="4889945" cy="27343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4C864BC-3063-B546-8E39-92C1A263C17F}"/>
              </a:ext>
            </a:extLst>
          </p:cNvPr>
          <p:cNvCxnSpPr>
            <a:cxnSpLocks/>
          </p:cNvCxnSpPr>
          <p:nvPr/>
        </p:nvCxnSpPr>
        <p:spPr>
          <a:xfrm>
            <a:off x="4720280" y="2573503"/>
            <a:ext cx="0" cy="346186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BCBB7A-3816-3A41-9966-60DA06FD4CBD}"/>
              </a:ext>
            </a:extLst>
          </p:cNvPr>
          <p:cNvCxnSpPr>
            <a:cxnSpLocks/>
          </p:cNvCxnSpPr>
          <p:nvPr/>
        </p:nvCxnSpPr>
        <p:spPr>
          <a:xfrm>
            <a:off x="4724400" y="3695367"/>
            <a:ext cx="0" cy="384518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CB6B44A-C777-A643-8724-EEC08968B360}"/>
              </a:ext>
            </a:extLst>
          </p:cNvPr>
          <p:cNvCxnSpPr>
            <a:cxnSpLocks/>
          </p:cNvCxnSpPr>
          <p:nvPr/>
        </p:nvCxnSpPr>
        <p:spPr>
          <a:xfrm>
            <a:off x="4758266" y="4854978"/>
            <a:ext cx="0" cy="384518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64366A0-338A-F84D-9A9F-57D7453C1AD4}"/>
              </a:ext>
            </a:extLst>
          </p:cNvPr>
          <p:cNvCxnSpPr>
            <a:cxnSpLocks/>
          </p:cNvCxnSpPr>
          <p:nvPr/>
        </p:nvCxnSpPr>
        <p:spPr>
          <a:xfrm>
            <a:off x="1600015" y="7336057"/>
            <a:ext cx="277" cy="322253"/>
          </a:xfrm>
          <a:prstGeom prst="line">
            <a:avLst/>
          </a:prstGeom>
          <a:ln w="57150">
            <a:solidFill>
              <a:srgbClr val="E492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6FB018-CD9A-CE41-B0DE-AE20CA8F2E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1099702" y="5476175"/>
            <a:ext cx="0" cy="584820"/>
          </a:xfrm>
          <a:prstGeom prst="straightConnector1">
            <a:avLst/>
          </a:prstGeom>
          <a:ln w="57150">
            <a:solidFill>
              <a:srgbClr val="E492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28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12346</TotalTime>
  <Words>298</Words>
  <Application>Microsoft Macintosh PowerPoint</Application>
  <PresentationFormat>Widescreen</PresentationFormat>
  <Paragraphs>151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Yu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McDaniel, Kiana C</cp:lastModifiedBy>
  <cp:revision>48</cp:revision>
  <dcterms:created xsi:type="dcterms:W3CDTF">2018-10-04T01:18:40Z</dcterms:created>
  <dcterms:modified xsi:type="dcterms:W3CDTF">2019-04-17T03:11:40Z</dcterms:modified>
</cp:coreProperties>
</file>